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dca8bf4e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dca8bf4e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ca8bf4e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dca8bf4e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dca8bf4e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dca8bf4e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dca8bf4e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dca8bf4e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dca8bf4e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dca8bf4e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ca8bf4e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dca8bf4e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ca8bf4e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dca8bf4e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dca8bf4e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dca8bf4e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dcb6bd0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dcb6bd0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dcb6bd08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dcb6bd08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afcbf31c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afcbf31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dcb6bd08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dcb6bd08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afcbf31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7afcbf31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dca8bf4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dca8bf4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dca8bf4e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dca8bf4e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dca8bf4e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dca8bf4e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dca8bf4e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dca8bf4e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ca8bf4e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ca8bf4e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ca8bf4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ca8bf4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hyperlink" Target="https://jwt.io/" TargetMode="External"/><Relationship Id="rId6" Type="http://schemas.openxmlformats.org/officeDocument/2006/relationships/hyperlink" Target="https://jwt.m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docs.microsoft.com/en-us/aspnet/core/security/?view=aspnetcore-3.1" TargetMode="External"/><Relationship Id="rId4" Type="http://schemas.openxmlformats.org/officeDocument/2006/relationships/hyperlink" Target="https://github.com/dotnet/aspnetcore/tree/master/src/Security/Authentication/OpenIdConnect/samples" TargetMode="External"/><Relationship Id="rId5" Type="http://schemas.openxmlformats.org/officeDocument/2006/relationships/hyperlink" Target="https://openid.net/" TargetMode="External"/><Relationship Id="rId6" Type="http://schemas.openxmlformats.org/officeDocument/2006/relationships/hyperlink" Target="https://www.keycloak.org/documentation.html" TargetMode="External"/><Relationship Id="rId7" Type="http://schemas.openxmlformats.org/officeDocument/2006/relationships/hyperlink" Target="https://zaufanatrzeciastrona.pl/post/zarzadzanie-tozsamoscia-w-chmurze-oraz-porownanie-standardow-saml-openid-oauth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ustafmst/oidc-ita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6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microsoft.com/en-us/azure/app-service/configure-authentication-provider-microsoft" TargetMode="External"/><Relationship Id="rId4" Type="http://schemas.openxmlformats.org/officeDocument/2006/relationships/hyperlink" Target="https://docs.microsoft.com/en-us/aspnet/core/security/authentication/windowsauth?view=aspnetcore-3.1&amp;tabs=visual-studio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id.net/connec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60150" y="1729975"/>
            <a:ext cx="54945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Rozproszone uwierzytelnianie użytkowników z użyciem OpenId Connect w aplikacjach webowych</a:t>
            </a:r>
            <a:endParaRPr sz="24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Podstawowe scenariusze działania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Implicit Flow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Basic Flow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Client Credentials Grant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Implicit Flow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88" y="1359263"/>
            <a:ext cx="55340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Basic Flow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625" y="1045874"/>
            <a:ext cx="5186750" cy="38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00" y="199"/>
            <a:ext cx="83634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Client Credentials Grant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25" y="1618200"/>
            <a:ext cx="64865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Trochę o tokenach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OAuth opisuje </a:t>
            </a:r>
            <a:r>
              <a:rPr lang="pl"/>
              <a:t>sposoby</a:t>
            </a:r>
            <a:r>
              <a:rPr lang="pl"/>
              <a:t> użycia tokenów w procesie autentykacji jednak nie specyfikuje ich formatu.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OpenId Connect określa odgórnie ten format jako Json Web Token(JWT).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Json Web Token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250" y="949750"/>
            <a:ext cx="4007500" cy="3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Odczytywanie JWT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14" y="1830650"/>
            <a:ext cx="3644281" cy="31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307" y="1830650"/>
            <a:ext cx="3644281" cy="311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2123813" y="1307850"/>
            <a:ext cx="1117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u="sng">
                <a:solidFill>
                  <a:schemeClr val="hlink"/>
                </a:solidFill>
                <a:hlinkClick r:id="rId5"/>
              </a:rPr>
              <a:t>https://jwt.io/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5855000" y="1379825"/>
            <a:ext cx="1117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u="sng">
                <a:solidFill>
                  <a:schemeClr val="hlink"/>
                </a:solidFill>
                <a:hlinkClick r:id="rId6"/>
              </a:rPr>
              <a:t>https://jwt.ms/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OpenId w praktyce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Przydatne linki</a:t>
            </a:r>
            <a:endParaRPr/>
          </a:p>
        </p:txBody>
      </p:sp>
      <p:sp>
        <p:nvSpPr>
          <p:cNvPr id="255" name="Google Shape;255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https://docs.microsoft.com/en-us/aspnet/core/security/?view=aspnetcore-3.1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https://github.com/dotnet/aspnetcore/tree/master/src/Security/Authentication/OpenIdConnect/samples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https://openid.net/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https://www.keycloak.org/documentation.html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https://zaufanatrzeciastrona.pl/post/zarzadzanie-tozsamoscia-w-chmurze-oraz-porownanie-standardow-saml-openid-oauth/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500225" y="866775"/>
            <a:ext cx="55245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Materiały dostępne na githubie: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https://github.com/mustafmst/oidc-itad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Paweł Mstowski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Senior Software Developer w ABB Power Grids Technology Center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github: @mustafmst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575" y="785275"/>
            <a:ext cx="3135825" cy="3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Dziękuję za uwagę :)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Wszystko zaczęło się od zmiany architektury projektu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25" y="1169950"/>
            <a:ext cx="2447726" cy="12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529" y="2862225"/>
            <a:ext cx="1984525" cy="11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4023600" y="2016150"/>
            <a:ext cx="1096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</a:t>
            </a:r>
            <a:endParaRPr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875" y="432863"/>
            <a:ext cx="1409146" cy="120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601" y="1851312"/>
            <a:ext cx="2527700" cy="128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5350" y="3349137"/>
            <a:ext cx="2590199" cy="13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Wcześniejsze rozwiązania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Microsoft Account Login po stronie Azure’a (</a:t>
            </a: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https://docs.microsoft.com/en-us/azure/app-service/configure-authentication-provider-microsoft</a:t>
            </a:r>
            <a:r>
              <a:rPr lang="pl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Windows Authentication (</a:t>
            </a: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https://docs.microsoft.com/en-us/aspnet/core/security/authentication/windowsauth?view=aspnetcore-3.1&amp;tabs=visual-studio</a:t>
            </a:r>
            <a:r>
              <a:rPr lang="pl"/>
              <a:t>)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925" y="3193675"/>
            <a:ext cx="2447726" cy="12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879" y="3367425"/>
            <a:ext cx="1984525" cy="11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63" y="3777374"/>
            <a:ext cx="1409146" cy="120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314" y="3737687"/>
            <a:ext cx="2527700" cy="128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338" y="3699475"/>
            <a:ext cx="2590199" cy="13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OpenId Connect: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Azure AD(Cloud &amp; OnPrem)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Microsoft AD &amp; AD FS (OnPrem)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Keycloak (OnPrem)</a:t>
            </a:r>
            <a:endParaRPr/>
          </a:p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Trzeba było </a:t>
            </a:r>
            <a:r>
              <a:rPr lang="pl"/>
              <a:t>znaleźć</a:t>
            </a:r>
            <a:r>
              <a:rPr lang="pl"/>
              <a:t> rozwiązanie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Więc czym jest to OpenId Connect?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Jest to: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architektura</a:t>
            </a:r>
            <a:r>
              <a:rPr lang="pl"/>
              <a:t> rozproszonego uwierzytelnienia i dystrybucji tożsamości użytkowników w usługach webowych [Wikipedia]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specyfikacją warstwy logiki zbudowanej na protokole OAuth 2.0 [</a:t>
            </a: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https://openid.net/connect/</a:t>
            </a:r>
            <a:r>
              <a:rPr lang="pl"/>
              <a:t>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Zalety OpenId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Łatwość korzystania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Decentralizacja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Kontrola prywatności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Łatwość aktualizacji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00" y="227125"/>
            <a:ext cx="4263276" cy="36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751" y="513125"/>
            <a:ext cx="4267197" cy="36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425" y="933950"/>
            <a:ext cx="4267201" cy="365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951" y="1142250"/>
            <a:ext cx="4263276" cy="364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